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5143500" type="screen16x9"/>
  <p:notesSz cx="6858000" cy="9144000"/>
  <p:embeddedFontLs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Vidaloka" panose="020B0604020202020204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DD763D-A06E-4DF5-B7C5-23FD2DC29CB1}">
  <a:tblStyle styleId="{F1DD763D-A06E-4DF5-B7C5-23FD2DC29C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52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96" r:id="rId4"/>
    <p:sldLayoutId id="2147483697" r:id="rId5"/>
    <p:sldLayoutId id="2147483698" r:id="rId6"/>
    <p:sldLayoutId id="214748369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571551" y="1324500"/>
            <a:ext cx="8000897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QR Code Attendance System (Web Application)</a:t>
            </a:r>
            <a:endParaRPr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3" name="Google Shape;483;p59"/>
          <p:cNvSpPr txBox="1">
            <a:spLocks noGrp="1"/>
          </p:cNvSpPr>
          <p:nvPr>
            <p:ph type="subTitle" idx="1"/>
          </p:nvPr>
        </p:nvSpPr>
        <p:spPr>
          <a:xfrm>
            <a:off x="2616165" y="4539006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I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Enukonda</a:t>
            </a:r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Abhiram</a:t>
            </a:r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</a:t>
            </a:r>
            <a:endParaRPr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8BD3C-E59B-E9ED-F3CC-FAAB20F05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988A7D3-0C8C-FEF9-EE67-825B31C2CA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22741" y="1343076"/>
            <a:ext cx="8114722" cy="28392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QR Code Attendance web app enables easy tracking of employee attendance.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reduces human errors and enhances security by using QR codes for attendance logging.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 Steps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Further integrate with face recognition or geolocation for added security.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 to production and train end-users.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687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489E9-C0FA-FC7A-107C-E003050DA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9F5CD-2C22-60EF-79FF-37466EA71D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lnSpc>
                <a:spcPct val="150000"/>
              </a:lnSpc>
              <a:buNone/>
            </a:pP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the QR Code Attendance system.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 To automate and simplify attendance tracking through QR codes.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the web application portion of the system was developed.</a:t>
            </a:r>
          </a:p>
          <a:p>
            <a:pPr marL="114300" indent="0">
              <a:lnSpc>
                <a:spcPct val="150000"/>
              </a:lnSpc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4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1BB9-B35F-D7AC-C6F4-58A290AE5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4" y="445025"/>
            <a:ext cx="5687575" cy="5727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QR Code Attendance Works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5A72F-92A3-A84F-5606-E7CFFD03C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" indent="0">
              <a:buNone/>
            </a:pPr>
            <a:endParaRPr lang="en-IN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0830B10-4820-9879-C863-C217817636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4397" y="1685495"/>
            <a:ext cx="8112722" cy="1613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QR Codes for employees linked to their Employee ID.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QR Code Scanning for check-in and check-out using the web app.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 Verification of employee ID to ensure accuracy.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Reports &amp; Logs for real-time attendance tracking. </a:t>
            </a:r>
          </a:p>
        </p:txBody>
      </p:sp>
    </p:spTree>
    <p:extLst>
      <p:ext uri="{BB962C8B-B14F-4D97-AF65-F5344CB8AC3E}">
        <p14:creationId xmlns:p14="http://schemas.microsoft.com/office/powerpoint/2010/main" val="3032136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595EE-F195-4794-7C05-EC550D16A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4" y="445025"/>
            <a:ext cx="5790703" cy="572700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Stack (Web App)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7685C5F-D5C0-AF17-8D5E-C0DCAE4027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15759" y="1405482"/>
            <a:ext cx="4474302" cy="2054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React.js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Node.js (Express)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MySQL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QR Code Generation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QRCode.js (JavaScript)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QR Code Scanning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jsQR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(for web scanning) </a:t>
            </a:r>
          </a:p>
        </p:txBody>
      </p:sp>
    </p:spTree>
    <p:extLst>
      <p:ext uri="{BB962C8B-B14F-4D97-AF65-F5344CB8AC3E}">
        <p14:creationId xmlns:p14="http://schemas.microsoft.com/office/powerpoint/2010/main" val="2704767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A1BB0-062F-EFF9-9CCF-53AC24D12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Features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702BB1-43B1-8F17-EA27-0BF926879B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05755" y="1197421"/>
            <a:ext cx="6667210" cy="3831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Employee Registration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Capture essential employee details and generate unique QR codes.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Attendance Marking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QR code scanning to mark attendance.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Data Synchronization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Immediate updates to the central database on scan.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Administrative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View attendance logs and reports in real time.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9715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586F7-89DF-DA15-4B27-46D928407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445025"/>
            <a:ext cx="7048862" cy="5727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Components of the Web Application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2F1D5D5-1421-5F97-5477-C386E9BA48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2630" y="1252422"/>
            <a:ext cx="7454473" cy="3831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QR Code Generation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Each employee receives a unique QR code linked to their ID.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QR Code Scanning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Scan QR code using webcam or mobile device.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Attendance Tracking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Log check-in and check-out times.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View attendance records, reports, and logs.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791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8C812-0E2F-D15C-E559-895F21FF5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QR Code Scanning Flow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653AD40-B73A-9F1A-9536-27EF3B4D72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57010" y="1335518"/>
            <a:ext cx="6622326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Employee scans QR code.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Web application decodes QR code and verifies employee ID.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3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Attendance is logged, and timestamps are recorded.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4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Check-out is marked when scanned again. </a:t>
            </a:r>
          </a:p>
        </p:txBody>
      </p:sp>
    </p:spTree>
    <p:extLst>
      <p:ext uri="{BB962C8B-B14F-4D97-AF65-F5344CB8AC3E}">
        <p14:creationId xmlns:p14="http://schemas.microsoft.com/office/powerpoint/2010/main" val="386240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1CCF7-571F-26DA-0171-3A660B27E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Measures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39248-6203-69C8-9FFE-B066C22416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Prevent Proxy Attendance</a:t>
            </a:r>
            <a:r>
              <a:rPr lang="en-US" dirty="0"/>
              <a:t>: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Ensure only the employee can mark attendance by: 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/>
              <a:t>QR code scanning.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/>
              <a:t>Backend validation to prevent duplicate entries.</a:t>
            </a:r>
          </a:p>
          <a:p>
            <a:pPr marL="114300" indent="0">
              <a:lnSpc>
                <a:spcPct val="200000"/>
              </a:lnSpc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4114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ABBAA-FBA9-D2F0-1E3A-C94C2E23C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Demo</a:t>
            </a:r>
          </a:p>
        </p:txBody>
      </p:sp>
      <p:pic>
        <p:nvPicPr>
          <p:cNvPr id="4" name="Vts-QR-Video">
            <a:hlinkClick r:id="" action="ppaction://media"/>
            <a:extLst>
              <a:ext uri="{FF2B5EF4-FFF2-40B4-BE49-F238E27FC236}">
                <a16:creationId xmlns:a16="http://schemas.microsoft.com/office/drawing/2014/main" id="{1F04EABB-5FFD-4E08-7C30-695918BAF7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3242" y="1272925"/>
            <a:ext cx="5941957" cy="334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106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371</Words>
  <Application>Microsoft Office PowerPoint</Application>
  <PresentationFormat>On-screen Show (16:9)</PresentationFormat>
  <Paragraphs>55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Wingdings</vt:lpstr>
      <vt:lpstr>Times New Roman</vt:lpstr>
      <vt:lpstr>Arial</vt:lpstr>
      <vt:lpstr>Montserrat</vt:lpstr>
      <vt:lpstr>Lato</vt:lpstr>
      <vt:lpstr>Vidaloka</vt:lpstr>
      <vt:lpstr>Minimalist Business Slides XL by Slidesgo</vt:lpstr>
      <vt:lpstr>QR Code Attendance System (Web Application)</vt:lpstr>
      <vt:lpstr>Introduction</vt:lpstr>
      <vt:lpstr>How QR Code Attendance Works</vt:lpstr>
      <vt:lpstr>Technology Stack (Web App)</vt:lpstr>
      <vt:lpstr>System Features</vt:lpstr>
      <vt:lpstr>Key Components of the Web Application</vt:lpstr>
      <vt:lpstr>QR Code Scanning Flow</vt:lpstr>
      <vt:lpstr>Security Measures</vt:lpstr>
      <vt:lpstr>User Interface Demo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ABHIRAM REDDY ENUKONDA</cp:lastModifiedBy>
  <cp:revision>1</cp:revision>
  <dcterms:modified xsi:type="dcterms:W3CDTF">2025-03-11T07:35:30Z</dcterms:modified>
</cp:coreProperties>
</file>